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DA1FD-5641-4B15-92DB-A56AB354E8B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2D442B4-7463-4AAE-B214-31EF35F397CA}">
      <dgm:prSet phldrT="[Texto]" custT="1"/>
      <dgm:spPr/>
      <dgm:t>
        <a:bodyPr/>
        <a:lstStyle/>
        <a:p>
          <a:r>
            <a:rPr lang="es-CO" sz="1600" dirty="0" smtClean="0"/>
            <a:t>Educación En línea</a:t>
          </a:r>
          <a:endParaRPr lang="es-CO" sz="1600" dirty="0"/>
        </a:p>
      </dgm:t>
    </dgm:pt>
    <dgm:pt modelId="{CEF758FA-6468-4677-84C6-205F901CAE66}" type="parTrans" cxnId="{3F188A3F-2CF9-49A2-B612-4FF718EDA1EC}">
      <dgm:prSet/>
      <dgm:spPr/>
      <dgm:t>
        <a:bodyPr/>
        <a:lstStyle/>
        <a:p>
          <a:endParaRPr lang="es-CO"/>
        </a:p>
      </dgm:t>
    </dgm:pt>
    <dgm:pt modelId="{8AAC93F3-60F9-4FD6-A01C-96D8B72A6A0D}" type="sibTrans" cxnId="{3F188A3F-2CF9-49A2-B612-4FF718EDA1EC}">
      <dgm:prSet/>
      <dgm:spPr/>
      <dgm:t>
        <a:bodyPr/>
        <a:lstStyle/>
        <a:p>
          <a:endParaRPr lang="es-CO"/>
        </a:p>
      </dgm:t>
    </dgm:pt>
    <dgm:pt modelId="{D96A3BB7-A6D5-477C-9F6B-1954245E299A}" type="asst">
      <dgm:prSet phldrT="[Texto]"/>
      <dgm:spPr/>
      <dgm:t>
        <a:bodyPr/>
        <a:lstStyle/>
        <a:p>
          <a:r>
            <a:rPr lang="es-CO" b="0" i="0" dirty="0" smtClean="0"/>
            <a:t>Es una forma de enseñanza basada en las nuevas tecnologías de la información y la comunicación.</a:t>
          </a:r>
          <a:endParaRPr lang="es-CO" dirty="0"/>
        </a:p>
      </dgm:t>
    </dgm:pt>
    <dgm:pt modelId="{2CA7B74E-F966-45CC-94EE-C5E989E16706}" type="parTrans" cxnId="{0ED30E29-3A51-4981-920C-5A967F2E1A5E}">
      <dgm:prSet/>
      <dgm:spPr/>
      <dgm:t>
        <a:bodyPr/>
        <a:lstStyle/>
        <a:p>
          <a:endParaRPr lang="es-CO"/>
        </a:p>
      </dgm:t>
    </dgm:pt>
    <dgm:pt modelId="{90B24F52-9B9C-4A4D-BC84-C4A05FF9DD7F}" type="sibTrans" cxnId="{0ED30E29-3A51-4981-920C-5A967F2E1A5E}">
      <dgm:prSet/>
      <dgm:spPr/>
      <dgm:t>
        <a:bodyPr/>
        <a:lstStyle/>
        <a:p>
          <a:endParaRPr lang="es-CO"/>
        </a:p>
      </dgm:t>
    </dgm:pt>
    <dgm:pt modelId="{81DB237E-3418-4A3B-A1CB-1A61EC14B40F}">
      <dgm:prSet phldrT="[Texto]"/>
      <dgm:spPr/>
      <dgm:t>
        <a:bodyPr/>
        <a:lstStyle/>
        <a:p>
          <a:r>
            <a:rPr lang="es-CO" b="0" i="0" dirty="0" smtClean="0"/>
            <a:t>El Profesor esta disponible para los estudiantes como un asesor, siendo fuentes permanentes de consultas</a:t>
          </a:r>
          <a:endParaRPr lang="es-CO" dirty="0"/>
        </a:p>
      </dgm:t>
    </dgm:pt>
    <dgm:pt modelId="{70F24B71-FF3E-48B8-9808-F7EB3789F690}" type="parTrans" cxnId="{039AB2B9-3238-4CD1-95B1-F966EB3F4FFF}">
      <dgm:prSet/>
      <dgm:spPr/>
      <dgm:t>
        <a:bodyPr/>
        <a:lstStyle/>
        <a:p>
          <a:endParaRPr lang="es-CO"/>
        </a:p>
      </dgm:t>
    </dgm:pt>
    <dgm:pt modelId="{63DD8E00-7DAF-485F-85CE-B77FC412E0BC}" type="sibTrans" cxnId="{039AB2B9-3238-4CD1-95B1-F966EB3F4FFF}">
      <dgm:prSet/>
      <dgm:spPr/>
      <dgm:t>
        <a:bodyPr/>
        <a:lstStyle/>
        <a:p>
          <a:endParaRPr lang="es-CO"/>
        </a:p>
      </dgm:t>
    </dgm:pt>
    <dgm:pt modelId="{7EFF92F5-AAAA-4670-BDE7-9F4F1E6E79EB}">
      <dgm:prSet phldrT="[Texto]"/>
      <dgm:spPr/>
      <dgm:t>
        <a:bodyPr/>
        <a:lstStyle/>
        <a:p>
          <a:r>
            <a:rPr lang="es-CO" b="0" i="0" smtClean="0"/>
            <a:t>El Estudiante se debe desempeñar de forma autónoma, de manera que estudia a su propio ritmo, sin imperativo de tiempo</a:t>
          </a:r>
          <a:endParaRPr lang="es-CO" dirty="0"/>
        </a:p>
      </dgm:t>
    </dgm:pt>
    <dgm:pt modelId="{6442F48D-0197-4F17-92A2-EC481CDEFA27}" type="parTrans" cxnId="{A0081442-144C-4C25-B405-0802CE5730D1}">
      <dgm:prSet/>
      <dgm:spPr/>
      <dgm:t>
        <a:bodyPr/>
        <a:lstStyle/>
        <a:p>
          <a:endParaRPr lang="es-CO"/>
        </a:p>
      </dgm:t>
    </dgm:pt>
    <dgm:pt modelId="{221AF8CE-C3A8-45DB-BE86-53EC20F23E80}" type="sibTrans" cxnId="{A0081442-144C-4C25-B405-0802CE5730D1}">
      <dgm:prSet/>
      <dgm:spPr/>
      <dgm:t>
        <a:bodyPr/>
        <a:lstStyle/>
        <a:p>
          <a:endParaRPr lang="es-CO"/>
        </a:p>
      </dgm:t>
    </dgm:pt>
    <dgm:pt modelId="{2EF430D6-AABD-4B37-B84C-A3AE3D1C55B0}" type="asst">
      <dgm:prSet phldrT="[Texto]"/>
      <dgm:spPr/>
      <dgm:t>
        <a:bodyPr/>
        <a:lstStyle/>
        <a:p>
          <a:r>
            <a:rPr lang="es-CO" b="0" i="0" dirty="0" smtClean="0"/>
            <a:t>Consiste en un triángulo interactivo compuesto por: Estudiante-Profesor</a:t>
          </a:r>
          <a:endParaRPr lang="es-CO" dirty="0"/>
        </a:p>
      </dgm:t>
    </dgm:pt>
    <dgm:pt modelId="{E61FB7D2-8D7D-4779-9F09-83D0260D5E4E}" type="parTrans" cxnId="{B6E8E532-1E94-4FF8-8B9B-62255A568A5D}">
      <dgm:prSet/>
      <dgm:spPr/>
      <dgm:t>
        <a:bodyPr/>
        <a:lstStyle/>
        <a:p>
          <a:endParaRPr lang="es-CO"/>
        </a:p>
      </dgm:t>
    </dgm:pt>
    <dgm:pt modelId="{7F18DC2F-1FDC-4748-A757-C836D03915B2}" type="sibTrans" cxnId="{B6E8E532-1E94-4FF8-8B9B-62255A568A5D}">
      <dgm:prSet/>
      <dgm:spPr/>
      <dgm:t>
        <a:bodyPr/>
        <a:lstStyle/>
        <a:p>
          <a:endParaRPr lang="es-CO"/>
        </a:p>
      </dgm:t>
    </dgm:pt>
    <dgm:pt modelId="{111D4A8B-DA4A-48A0-AF5C-F2E58B19BF5E}" type="asst">
      <dgm:prSet phldrT="[Texto]"/>
      <dgm:spPr/>
      <dgm:t>
        <a:bodyPr/>
        <a:lstStyle/>
        <a:p>
          <a:r>
            <a:rPr lang="es-CO" b="0" i="0" dirty="0" smtClean="0"/>
            <a:t> El método de enseñanza-aprendizaje es de autoformación, flexible, interactivo e independiente, aplicando el autoaprendizaje y estrategias de automotivación</a:t>
          </a:r>
          <a:endParaRPr lang="es-CO" dirty="0"/>
        </a:p>
      </dgm:t>
    </dgm:pt>
    <dgm:pt modelId="{9AB42C23-A090-41AB-B66B-C998EC2F5DA4}" type="parTrans" cxnId="{2F51C06C-DE9C-4FD1-B110-C416DD99CC65}">
      <dgm:prSet/>
      <dgm:spPr/>
      <dgm:t>
        <a:bodyPr/>
        <a:lstStyle/>
        <a:p>
          <a:endParaRPr lang="es-CO"/>
        </a:p>
      </dgm:t>
    </dgm:pt>
    <dgm:pt modelId="{9CF1676E-C906-4E40-AE2D-0A3CD0DE6982}" type="sibTrans" cxnId="{2F51C06C-DE9C-4FD1-B110-C416DD99CC65}">
      <dgm:prSet/>
      <dgm:spPr/>
      <dgm:t>
        <a:bodyPr/>
        <a:lstStyle/>
        <a:p>
          <a:endParaRPr lang="es-CO"/>
        </a:p>
      </dgm:t>
    </dgm:pt>
    <dgm:pt modelId="{B6CAD24F-91C5-4CEC-8103-1B2BBD549D78}" type="asst">
      <dgm:prSet phldrT="[Texto]"/>
      <dgm:spPr/>
      <dgm:t>
        <a:bodyPr/>
        <a:lstStyle/>
        <a:p>
          <a:r>
            <a:rPr lang="es-CO" b="0" i="0" dirty="0" smtClean="0"/>
            <a:t>El Profesor es un guía, un facilitador para los estudiantes durante su formación a través de un sistema de tutoría, controlan las presentaciones, enuncian preguntas, orientan y dirigen</a:t>
          </a:r>
          <a:endParaRPr lang="es-CO" dirty="0"/>
        </a:p>
      </dgm:t>
    </dgm:pt>
    <dgm:pt modelId="{814BDF01-D879-4777-99C0-BE906C6CE54C}" type="parTrans" cxnId="{B48E059C-A294-42D2-AED6-BAD0A9AA74F6}">
      <dgm:prSet/>
      <dgm:spPr/>
      <dgm:t>
        <a:bodyPr/>
        <a:lstStyle/>
        <a:p>
          <a:endParaRPr lang="es-CO"/>
        </a:p>
      </dgm:t>
    </dgm:pt>
    <dgm:pt modelId="{82F98294-ECBB-4D06-BC38-42DCFBCEFA78}" type="sibTrans" cxnId="{B48E059C-A294-42D2-AED6-BAD0A9AA74F6}">
      <dgm:prSet/>
      <dgm:spPr/>
      <dgm:t>
        <a:bodyPr/>
        <a:lstStyle/>
        <a:p>
          <a:endParaRPr lang="es-CO"/>
        </a:p>
      </dgm:t>
    </dgm:pt>
    <dgm:pt modelId="{84124FA2-1DDE-4651-901B-264C4C8A3DA7}" type="pres">
      <dgm:prSet presAssocID="{DD0DA1FD-5641-4B15-92DB-A56AB354E8B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AF0003A-5042-4BA0-BCFF-AEBB147CDB16}" type="pres">
      <dgm:prSet presAssocID="{92D442B4-7463-4AAE-B214-31EF35F397CA}" presName="hierRoot1" presStyleCnt="0">
        <dgm:presLayoutVars>
          <dgm:hierBranch val="init"/>
        </dgm:presLayoutVars>
      </dgm:prSet>
      <dgm:spPr/>
    </dgm:pt>
    <dgm:pt modelId="{53B91C0F-CD56-4D74-B615-364B803A07FF}" type="pres">
      <dgm:prSet presAssocID="{92D442B4-7463-4AAE-B214-31EF35F397CA}" presName="rootComposite1" presStyleCnt="0"/>
      <dgm:spPr/>
    </dgm:pt>
    <dgm:pt modelId="{353F5A2B-C129-475E-8371-28AF28CFE89C}" type="pres">
      <dgm:prSet presAssocID="{92D442B4-7463-4AAE-B214-31EF35F397C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937223E-90AF-402A-A701-241CAD66B8C9}" type="pres">
      <dgm:prSet presAssocID="{92D442B4-7463-4AAE-B214-31EF35F397CA}" presName="rootConnector1" presStyleLbl="node1" presStyleIdx="0" presStyleCnt="0"/>
      <dgm:spPr/>
    </dgm:pt>
    <dgm:pt modelId="{EEDBC2B9-4321-4370-9AF2-E41CF9E3D90D}" type="pres">
      <dgm:prSet presAssocID="{92D442B4-7463-4AAE-B214-31EF35F397CA}" presName="hierChild2" presStyleCnt="0"/>
      <dgm:spPr/>
    </dgm:pt>
    <dgm:pt modelId="{CB94FBFF-8BC2-416D-AB81-1E30FC155A7C}" type="pres">
      <dgm:prSet presAssocID="{70F24B71-FF3E-48B8-9808-F7EB3789F690}" presName="Name37" presStyleLbl="parChTrans1D2" presStyleIdx="0" presStyleCnt="6"/>
      <dgm:spPr/>
    </dgm:pt>
    <dgm:pt modelId="{F5F90C1D-89DF-4C10-8B9B-DC0005C0EE17}" type="pres">
      <dgm:prSet presAssocID="{81DB237E-3418-4A3B-A1CB-1A61EC14B40F}" presName="hierRoot2" presStyleCnt="0">
        <dgm:presLayoutVars>
          <dgm:hierBranch val="init"/>
        </dgm:presLayoutVars>
      </dgm:prSet>
      <dgm:spPr/>
    </dgm:pt>
    <dgm:pt modelId="{9FF7CF3C-925F-4CF8-AEDB-B464C8D1F339}" type="pres">
      <dgm:prSet presAssocID="{81DB237E-3418-4A3B-A1CB-1A61EC14B40F}" presName="rootComposite" presStyleCnt="0"/>
      <dgm:spPr/>
    </dgm:pt>
    <dgm:pt modelId="{19B6BFF3-38AC-469F-AFC0-134893C63E5F}" type="pres">
      <dgm:prSet presAssocID="{81DB237E-3418-4A3B-A1CB-1A61EC14B40F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5532D39-509A-48A4-A8B2-D8CD4C992193}" type="pres">
      <dgm:prSet presAssocID="{81DB237E-3418-4A3B-A1CB-1A61EC14B40F}" presName="rootConnector" presStyleLbl="node2" presStyleIdx="0" presStyleCnt="2"/>
      <dgm:spPr/>
    </dgm:pt>
    <dgm:pt modelId="{8C6F9BE5-E641-43D1-BE36-62D8369448F5}" type="pres">
      <dgm:prSet presAssocID="{81DB237E-3418-4A3B-A1CB-1A61EC14B40F}" presName="hierChild4" presStyleCnt="0"/>
      <dgm:spPr/>
    </dgm:pt>
    <dgm:pt modelId="{FC827E8D-0418-4E46-9D6E-142437076292}" type="pres">
      <dgm:prSet presAssocID="{81DB237E-3418-4A3B-A1CB-1A61EC14B40F}" presName="hierChild5" presStyleCnt="0"/>
      <dgm:spPr/>
    </dgm:pt>
    <dgm:pt modelId="{49DC71CF-BD5F-421C-A20E-E68B0D6C58F1}" type="pres">
      <dgm:prSet presAssocID="{6442F48D-0197-4F17-92A2-EC481CDEFA27}" presName="Name37" presStyleLbl="parChTrans1D2" presStyleIdx="1" presStyleCnt="6"/>
      <dgm:spPr/>
    </dgm:pt>
    <dgm:pt modelId="{6E6F9F2C-CA7B-43DA-BAD9-651CD03E7B27}" type="pres">
      <dgm:prSet presAssocID="{7EFF92F5-AAAA-4670-BDE7-9F4F1E6E79EB}" presName="hierRoot2" presStyleCnt="0">
        <dgm:presLayoutVars>
          <dgm:hierBranch val="init"/>
        </dgm:presLayoutVars>
      </dgm:prSet>
      <dgm:spPr/>
    </dgm:pt>
    <dgm:pt modelId="{6A3DB0D9-5BDA-4AA0-A50C-C554C603E3B0}" type="pres">
      <dgm:prSet presAssocID="{7EFF92F5-AAAA-4670-BDE7-9F4F1E6E79EB}" presName="rootComposite" presStyleCnt="0"/>
      <dgm:spPr/>
    </dgm:pt>
    <dgm:pt modelId="{276A7210-2D82-4770-A648-104B8235B4F6}" type="pres">
      <dgm:prSet presAssocID="{7EFF92F5-AAAA-4670-BDE7-9F4F1E6E79EB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B74B21D-C0BB-4FCC-A6DC-7417BA7AE6E7}" type="pres">
      <dgm:prSet presAssocID="{7EFF92F5-AAAA-4670-BDE7-9F4F1E6E79EB}" presName="rootConnector" presStyleLbl="node2" presStyleIdx="1" presStyleCnt="2"/>
      <dgm:spPr/>
    </dgm:pt>
    <dgm:pt modelId="{032153F2-FC41-47D5-A525-490107FA237E}" type="pres">
      <dgm:prSet presAssocID="{7EFF92F5-AAAA-4670-BDE7-9F4F1E6E79EB}" presName="hierChild4" presStyleCnt="0"/>
      <dgm:spPr/>
    </dgm:pt>
    <dgm:pt modelId="{97D3CB2C-C3D2-468D-92F5-B687564C654F}" type="pres">
      <dgm:prSet presAssocID="{7EFF92F5-AAAA-4670-BDE7-9F4F1E6E79EB}" presName="hierChild5" presStyleCnt="0"/>
      <dgm:spPr/>
    </dgm:pt>
    <dgm:pt modelId="{0F12E889-80E1-427C-B7F5-443F8953C075}" type="pres">
      <dgm:prSet presAssocID="{92D442B4-7463-4AAE-B214-31EF35F397CA}" presName="hierChild3" presStyleCnt="0"/>
      <dgm:spPr/>
    </dgm:pt>
    <dgm:pt modelId="{27B96064-1B55-4768-9C4C-9142C2376F38}" type="pres">
      <dgm:prSet presAssocID="{2CA7B74E-F966-45CC-94EE-C5E989E16706}" presName="Name111" presStyleLbl="parChTrans1D2" presStyleIdx="2" presStyleCnt="6"/>
      <dgm:spPr/>
    </dgm:pt>
    <dgm:pt modelId="{1F49EEE2-6097-447F-A65D-910408E9BBCF}" type="pres">
      <dgm:prSet presAssocID="{D96A3BB7-A6D5-477C-9F6B-1954245E299A}" presName="hierRoot3" presStyleCnt="0">
        <dgm:presLayoutVars>
          <dgm:hierBranch val="init"/>
        </dgm:presLayoutVars>
      </dgm:prSet>
      <dgm:spPr/>
    </dgm:pt>
    <dgm:pt modelId="{CFDFF4A0-629A-4842-ACB0-CA3766B2E9D1}" type="pres">
      <dgm:prSet presAssocID="{D96A3BB7-A6D5-477C-9F6B-1954245E299A}" presName="rootComposite3" presStyleCnt="0"/>
      <dgm:spPr/>
    </dgm:pt>
    <dgm:pt modelId="{1662E026-4FFE-4B26-B00D-5F12DDF147EE}" type="pres">
      <dgm:prSet presAssocID="{D96A3BB7-A6D5-477C-9F6B-1954245E299A}" presName="rootText3" presStyleLbl="asst1" presStyleIdx="0" presStyleCnt="4" custScaleX="106346" custScaleY="11068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63E45B1-C206-4A84-A2CF-61FBA9F4BCD1}" type="pres">
      <dgm:prSet presAssocID="{D96A3BB7-A6D5-477C-9F6B-1954245E299A}" presName="rootConnector3" presStyleLbl="asst1" presStyleIdx="0" presStyleCnt="4"/>
      <dgm:spPr/>
    </dgm:pt>
    <dgm:pt modelId="{82C952CC-4590-4177-94F8-4BC800F9E352}" type="pres">
      <dgm:prSet presAssocID="{D96A3BB7-A6D5-477C-9F6B-1954245E299A}" presName="hierChild6" presStyleCnt="0"/>
      <dgm:spPr/>
    </dgm:pt>
    <dgm:pt modelId="{75E54D5B-1F19-4019-88AE-D881A90E27F7}" type="pres">
      <dgm:prSet presAssocID="{D96A3BB7-A6D5-477C-9F6B-1954245E299A}" presName="hierChild7" presStyleCnt="0"/>
      <dgm:spPr/>
    </dgm:pt>
    <dgm:pt modelId="{2B3B41F2-3965-412C-86C0-A65B3762DBB0}" type="pres">
      <dgm:prSet presAssocID="{E61FB7D2-8D7D-4779-9F09-83D0260D5E4E}" presName="Name111" presStyleLbl="parChTrans1D2" presStyleIdx="3" presStyleCnt="6"/>
      <dgm:spPr/>
    </dgm:pt>
    <dgm:pt modelId="{3F7948A6-4470-4436-928B-91B01C39EAB1}" type="pres">
      <dgm:prSet presAssocID="{2EF430D6-AABD-4B37-B84C-A3AE3D1C55B0}" presName="hierRoot3" presStyleCnt="0">
        <dgm:presLayoutVars>
          <dgm:hierBranch val="init"/>
        </dgm:presLayoutVars>
      </dgm:prSet>
      <dgm:spPr/>
    </dgm:pt>
    <dgm:pt modelId="{6D3B48BE-889D-4BEE-96F5-472A5EAD8BE9}" type="pres">
      <dgm:prSet presAssocID="{2EF430D6-AABD-4B37-B84C-A3AE3D1C55B0}" presName="rootComposite3" presStyleCnt="0"/>
      <dgm:spPr/>
    </dgm:pt>
    <dgm:pt modelId="{B11ED2F5-7968-465B-9A30-3EDD66835E4A}" type="pres">
      <dgm:prSet presAssocID="{2EF430D6-AABD-4B37-B84C-A3AE3D1C55B0}" presName="rootText3" presStyleLbl="asst1" presStyleIdx="1" presStyleCnt="4" custLinFactNeighborX="4446" custLinFactNeighborY="62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03B6597-D93B-41C8-8149-F04596E43C55}" type="pres">
      <dgm:prSet presAssocID="{2EF430D6-AABD-4B37-B84C-A3AE3D1C55B0}" presName="rootConnector3" presStyleLbl="asst1" presStyleIdx="1" presStyleCnt="4"/>
      <dgm:spPr/>
    </dgm:pt>
    <dgm:pt modelId="{96D297FA-6805-4654-B4DD-7F09142D2D4E}" type="pres">
      <dgm:prSet presAssocID="{2EF430D6-AABD-4B37-B84C-A3AE3D1C55B0}" presName="hierChild6" presStyleCnt="0"/>
      <dgm:spPr/>
    </dgm:pt>
    <dgm:pt modelId="{2A11DD9B-908B-4E87-B185-86336EB340EF}" type="pres">
      <dgm:prSet presAssocID="{2EF430D6-AABD-4B37-B84C-A3AE3D1C55B0}" presName="hierChild7" presStyleCnt="0"/>
      <dgm:spPr/>
    </dgm:pt>
    <dgm:pt modelId="{890A3F23-4660-432E-A7B4-531F45F0B110}" type="pres">
      <dgm:prSet presAssocID="{9AB42C23-A090-41AB-B66B-C998EC2F5DA4}" presName="Name111" presStyleLbl="parChTrans1D2" presStyleIdx="4" presStyleCnt="6"/>
      <dgm:spPr/>
    </dgm:pt>
    <dgm:pt modelId="{D2061D25-1793-4ED5-8218-24AD080FF4F5}" type="pres">
      <dgm:prSet presAssocID="{111D4A8B-DA4A-48A0-AF5C-F2E58B19BF5E}" presName="hierRoot3" presStyleCnt="0">
        <dgm:presLayoutVars>
          <dgm:hierBranch val="init"/>
        </dgm:presLayoutVars>
      </dgm:prSet>
      <dgm:spPr/>
    </dgm:pt>
    <dgm:pt modelId="{77E6FCE6-0370-450B-8576-AF996F38B48B}" type="pres">
      <dgm:prSet presAssocID="{111D4A8B-DA4A-48A0-AF5C-F2E58B19BF5E}" presName="rootComposite3" presStyleCnt="0"/>
      <dgm:spPr/>
    </dgm:pt>
    <dgm:pt modelId="{E7475955-0EAF-4A4E-8172-5E123E44D9AD}" type="pres">
      <dgm:prSet presAssocID="{111D4A8B-DA4A-48A0-AF5C-F2E58B19BF5E}" presName="rootText3" presStyleLbl="asst1" presStyleIdx="2" presStyleCnt="4" custScaleX="117129" custScaleY="14297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2139B5A-71A7-4568-BE0D-C7C5725AA02E}" type="pres">
      <dgm:prSet presAssocID="{111D4A8B-DA4A-48A0-AF5C-F2E58B19BF5E}" presName="rootConnector3" presStyleLbl="asst1" presStyleIdx="2" presStyleCnt="4"/>
      <dgm:spPr/>
    </dgm:pt>
    <dgm:pt modelId="{E4E27FD8-7B75-48EA-8C61-5B41571C620A}" type="pres">
      <dgm:prSet presAssocID="{111D4A8B-DA4A-48A0-AF5C-F2E58B19BF5E}" presName="hierChild6" presStyleCnt="0"/>
      <dgm:spPr/>
    </dgm:pt>
    <dgm:pt modelId="{C258D5F5-1A27-48BA-9EAE-B156D7D9041D}" type="pres">
      <dgm:prSet presAssocID="{111D4A8B-DA4A-48A0-AF5C-F2E58B19BF5E}" presName="hierChild7" presStyleCnt="0"/>
      <dgm:spPr/>
    </dgm:pt>
    <dgm:pt modelId="{A2E56872-A3AB-4CCA-88E9-39EDDA7DBAE7}" type="pres">
      <dgm:prSet presAssocID="{814BDF01-D879-4777-99C0-BE906C6CE54C}" presName="Name111" presStyleLbl="parChTrans1D2" presStyleIdx="5" presStyleCnt="6"/>
      <dgm:spPr/>
    </dgm:pt>
    <dgm:pt modelId="{DF7846D3-53FC-4CE8-B47C-E239B700FA9D}" type="pres">
      <dgm:prSet presAssocID="{B6CAD24F-91C5-4CEC-8103-1B2BBD549D78}" presName="hierRoot3" presStyleCnt="0">
        <dgm:presLayoutVars>
          <dgm:hierBranch val="init"/>
        </dgm:presLayoutVars>
      </dgm:prSet>
      <dgm:spPr/>
    </dgm:pt>
    <dgm:pt modelId="{717AD99F-B142-4F36-B56E-8B21A0CAB95C}" type="pres">
      <dgm:prSet presAssocID="{B6CAD24F-91C5-4CEC-8103-1B2BBD549D78}" presName="rootComposite3" presStyleCnt="0"/>
      <dgm:spPr/>
    </dgm:pt>
    <dgm:pt modelId="{F48AD104-7A2D-41DC-9FF8-CE81BCD131E0}" type="pres">
      <dgm:prSet presAssocID="{B6CAD24F-91C5-4CEC-8103-1B2BBD549D78}" presName="rootText3" presStyleLbl="asst1" presStyleIdx="3" presStyleCnt="4" custScaleX="120862" custScaleY="147673" custLinFactNeighborX="889" custLinFactNeighborY="-177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CE22B01-AC26-4864-91EB-FFCB28B52F92}" type="pres">
      <dgm:prSet presAssocID="{B6CAD24F-91C5-4CEC-8103-1B2BBD549D78}" presName="rootConnector3" presStyleLbl="asst1" presStyleIdx="3" presStyleCnt="4"/>
      <dgm:spPr/>
    </dgm:pt>
    <dgm:pt modelId="{100C365D-716D-43AB-8C77-E3E86ADE3917}" type="pres">
      <dgm:prSet presAssocID="{B6CAD24F-91C5-4CEC-8103-1B2BBD549D78}" presName="hierChild6" presStyleCnt="0"/>
      <dgm:spPr/>
    </dgm:pt>
    <dgm:pt modelId="{2C38E21C-5335-4F4A-A6C9-07489441616E}" type="pres">
      <dgm:prSet presAssocID="{B6CAD24F-91C5-4CEC-8103-1B2BBD549D78}" presName="hierChild7" presStyleCnt="0"/>
      <dgm:spPr/>
    </dgm:pt>
  </dgm:ptLst>
  <dgm:cxnLst>
    <dgm:cxn modelId="{21FDB74B-CBF9-4217-BBA6-2424488028F3}" type="presOf" srcId="{6442F48D-0197-4F17-92A2-EC481CDEFA27}" destId="{49DC71CF-BD5F-421C-A20E-E68B0D6C58F1}" srcOrd="0" destOrd="0" presId="urn:microsoft.com/office/officeart/2005/8/layout/orgChart1"/>
    <dgm:cxn modelId="{2F51C06C-DE9C-4FD1-B110-C416DD99CC65}" srcId="{92D442B4-7463-4AAE-B214-31EF35F397CA}" destId="{111D4A8B-DA4A-48A0-AF5C-F2E58B19BF5E}" srcOrd="2" destOrd="0" parTransId="{9AB42C23-A090-41AB-B66B-C998EC2F5DA4}" sibTransId="{9CF1676E-C906-4E40-AE2D-0A3CD0DE6982}"/>
    <dgm:cxn modelId="{A0081442-144C-4C25-B405-0802CE5730D1}" srcId="{92D442B4-7463-4AAE-B214-31EF35F397CA}" destId="{7EFF92F5-AAAA-4670-BDE7-9F4F1E6E79EB}" srcOrd="5" destOrd="0" parTransId="{6442F48D-0197-4F17-92A2-EC481CDEFA27}" sibTransId="{221AF8CE-C3A8-45DB-BE86-53EC20F23E80}"/>
    <dgm:cxn modelId="{0ED30E29-3A51-4981-920C-5A967F2E1A5E}" srcId="{92D442B4-7463-4AAE-B214-31EF35F397CA}" destId="{D96A3BB7-A6D5-477C-9F6B-1954245E299A}" srcOrd="0" destOrd="0" parTransId="{2CA7B74E-F966-45CC-94EE-C5E989E16706}" sibTransId="{90B24F52-9B9C-4A4D-BC84-C4A05FF9DD7F}"/>
    <dgm:cxn modelId="{753D6E1F-0878-4EF9-80D8-547B48811C95}" type="presOf" srcId="{2EF430D6-AABD-4B37-B84C-A3AE3D1C55B0}" destId="{E03B6597-D93B-41C8-8149-F04596E43C55}" srcOrd="1" destOrd="0" presId="urn:microsoft.com/office/officeart/2005/8/layout/orgChart1"/>
    <dgm:cxn modelId="{E63F2B10-B507-4681-9372-CE2F78B0CA1A}" type="presOf" srcId="{70F24B71-FF3E-48B8-9808-F7EB3789F690}" destId="{CB94FBFF-8BC2-416D-AB81-1E30FC155A7C}" srcOrd="0" destOrd="0" presId="urn:microsoft.com/office/officeart/2005/8/layout/orgChart1"/>
    <dgm:cxn modelId="{45856B1A-151B-4677-8B4B-C85C51E404F7}" type="presOf" srcId="{92D442B4-7463-4AAE-B214-31EF35F397CA}" destId="{353F5A2B-C129-475E-8371-28AF28CFE89C}" srcOrd="0" destOrd="0" presId="urn:microsoft.com/office/officeart/2005/8/layout/orgChart1"/>
    <dgm:cxn modelId="{CD2D2110-A4F1-4EE7-9C36-C1334ED49B6E}" type="presOf" srcId="{E61FB7D2-8D7D-4779-9F09-83D0260D5E4E}" destId="{2B3B41F2-3965-412C-86C0-A65B3762DBB0}" srcOrd="0" destOrd="0" presId="urn:microsoft.com/office/officeart/2005/8/layout/orgChart1"/>
    <dgm:cxn modelId="{3F188A3F-2CF9-49A2-B612-4FF718EDA1EC}" srcId="{DD0DA1FD-5641-4B15-92DB-A56AB354E8B4}" destId="{92D442B4-7463-4AAE-B214-31EF35F397CA}" srcOrd="0" destOrd="0" parTransId="{CEF758FA-6468-4677-84C6-205F901CAE66}" sibTransId="{8AAC93F3-60F9-4FD6-A01C-96D8B72A6A0D}"/>
    <dgm:cxn modelId="{839EDBBF-9DD5-4E24-883A-B75A83F62B64}" type="presOf" srcId="{B6CAD24F-91C5-4CEC-8103-1B2BBD549D78}" destId="{1CE22B01-AC26-4864-91EB-FFCB28B52F92}" srcOrd="1" destOrd="0" presId="urn:microsoft.com/office/officeart/2005/8/layout/orgChart1"/>
    <dgm:cxn modelId="{93811DCA-80F2-4301-93FD-39BD9C6694DF}" type="presOf" srcId="{814BDF01-D879-4777-99C0-BE906C6CE54C}" destId="{A2E56872-A3AB-4CCA-88E9-39EDDA7DBAE7}" srcOrd="0" destOrd="0" presId="urn:microsoft.com/office/officeart/2005/8/layout/orgChart1"/>
    <dgm:cxn modelId="{5F91A00C-E4A0-4015-839C-DB593A18F0E0}" type="presOf" srcId="{7EFF92F5-AAAA-4670-BDE7-9F4F1E6E79EB}" destId="{276A7210-2D82-4770-A648-104B8235B4F6}" srcOrd="0" destOrd="0" presId="urn:microsoft.com/office/officeart/2005/8/layout/orgChart1"/>
    <dgm:cxn modelId="{B48E059C-A294-42D2-AED6-BAD0A9AA74F6}" srcId="{92D442B4-7463-4AAE-B214-31EF35F397CA}" destId="{B6CAD24F-91C5-4CEC-8103-1B2BBD549D78}" srcOrd="3" destOrd="0" parTransId="{814BDF01-D879-4777-99C0-BE906C6CE54C}" sibTransId="{82F98294-ECBB-4D06-BC38-42DCFBCEFA78}"/>
    <dgm:cxn modelId="{B0096512-FDA5-43FC-AF21-A8B00FEEE13C}" type="presOf" srcId="{81DB237E-3418-4A3B-A1CB-1A61EC14B40F}" destId="{75532D39-509A-48A4-A8B2-D8CD4C992193}" srcOrd="1" destOrd="0" presId="urn:microsoft.com/office/officeart/2005/8/layout/orgChart1"/>
    <dgm:cxn modelId="{D1044AB5-B8D4-4B10-8E40-6F1C2FD7D0A8}" type="presOf" srcId="{7EFF92F5-AAAA-4670-BDE7-9F4F1E6E79EB}" destId="{9B74B21D-C0BB-4FCC-A6DC-7417BA7AE6E7}" srcOrd="1" destOrd="0" presId="urn:microsoft.com/office/officeart/2005/8/layout/orgChart1"/>
    <dgm:cxn modelId="{CF99FB44-9C14-49FA-86F4-19A94CE93890}" type="presOf" srcId="{D96A3BB7-A6D5-477C-9F6B-1954245E299A}" destId="{1662E026-4FFE-4B26-B00D-5F12DDF147EE}" srcOrd="0" destOrd="0" presId="urn:microsoft.com/office/officeart/2005/8/layout/orgChart1"/>
    <dgm:cxn modelId="{59DBA91D-A5DF-4447-813C-EFA2E42B9B41}" type="presOf" srcId="{DD0DA1FD-5641-4B15-92DB-A56AB354E8B4}" destId="{84124FA2-1DDE-4651-901B-264C4C8A3DA7}" srcOrd="0" destOrd="0" presId="urn:microsoft.com/office/officeart/2005/8/layout/orgChart1"/>
    <dgm:cxn modelId="{039AB2B9-3238-4CD1-95B1-F966EB3F4FFF}" srcId="{92D442B4-7463-4AAE-B214-31EF35F397CA}" destId="{81DB237E-3418-4A3B-A1CB-1A61EC14B40F}" srcOrd="4" destOrd="0" parTransId="{70F24B71-FF3E-48B8-9808-F7EB3789F690}" sibTransId="{63DD8E00-7DAF-485F-85CE-B77FC412E0BC}"/>
    <dgm:cxn modelId="{A27E64A9-E27C-4A7C-9CDA-96666884FF84}" type="presOf" srcId="{9AB42C23-A090-41AB-B66B-C998EC2F5DA4}" destId="{890A3F23-4660-432E-A7B4-531F45F0B110}" srcOrd="0" destOrd="0" presId="urn:microsoft.com/office/officeart/2005/8/layout/orgChart1"/>
    <dgm:cxn modelId="{D64FDFC3-ABE8-4C1A-9351-A9CAA1ABB6B2}" type="presOf" srcId="{111D4A8B-DA4A-48A0-AF5C-F2E58B19BF5E}" destId="{E7475955-0EAF-4A4E-8172-5E123E44D9AD}" srcOrd="0" destOrd="0" presId="urn:microsoft.com/office/officeart/2005/8/layout/orgChart1"/>
    <dgm:cxn modelId="{E497725F-CF1D-4819-9A59-0E35DA7A8AC2}" type="presOf" srcId="{81DB237E-3418-4A3B-A1CB-1A61EC14B40F}" destId="{19B6BFF3-38AC-469F-AFC0-134893C63E5F}" srcOrd="0" destOrd="0" presId="urn:microsoft.com/office/officeart/2005/8/layout/orgChart1"/>
    <dgm:cxn modelId="{A09629DB-5F21-4FB2-966E-08F521824F28}" type="presOf" srcId="{2EF430D6-AABD-4B37-B84C-A3AE3D1C55B0}" destId="{B11ED2F5-7968-465B-9A30-3EDD66835E4A}" srcOrd="0" destOrd="0" presId="urn:microsoft.com/office/officeart/2005/8/layout/orgChart1"/>
    <dgm:cxn modelId="{9B188299-54B9-463A-8BA4-5D35377D4875}" type="presOf" srcId="{111D4A8B-DA4A-48A0-AF5C-F2E58B19BF5E}" destId="{02139B5A-71A7-4568-BE0D-C7C5725AA02E}" srcOrd="1" destOrd="0" presId="urn:microsoft.com/office/officeart/2005/8/layout/orgChart1"/>
    <dgm:cxn modelId="{B9BCC148-AA77-42AA-A33D-809C59527695}" type="presOf" srcId="{2CA7B74E-F966-45CC-94EE-C5E989E16706}" destId="{27B96064-1B55-4768-9C4C-9142C2376F38}" srcOrd="0" destOrd="0" presId="urn:microsoft.com/office/officeart/2005/8/layout/orgChart1"/>
    <dgm:cxn modelId="{B6E8E532-1E94-4FF8-8B9B-62255A568A5D}" srcId="{92D442B4-7463-4AAE-B214-31EF35F397CA}" destId="{2EF430D6-AABD-4B37-B84C-A3AE3D1C55B0}" srcOrd="1" destOrd="0" parTransId="{E61FB7D2-8D7D-4779-9F09-83D0260D5E4E}" sibTransId="{7F18DC2F-1FDC-4748-A757-C836D03915B2}"/>
    <dgm:cxn modelId="{16AC61F0-E5CB-4903-A2F2-90B783539D3E}" type="presOf" srcId="{D96A3BB7-A6D5-477C-9F6B-1954245E299A}" destId="{863E45B1-C206-4A84-A2CF-61FBA9F4BCD1}" srcOrd="1" destOrd="0" presId="urn:microsoft.com/office/officeart/2005/8/layout/orgChart1"/>
    <dgm:cxn modelId="{68706D6A-8764-4C9C-BC79-6244E7B11D04}" type="presOf" srcId="{92D442B4-7463-4AAE-B214-31EF35F397CA}" destId="{F937223E-90AF-402A-A701-241CAD66B8C9}" srcOrd="1" destOrd="0" presId="urn:microsoft.com/office/officeart/2005/8/layout/orgChart1"/>
    <dgm:cxn modelId="{D7449FE1-DAB9-465F-B3F9-D848C6AA6F2C}" type="presOf" srcId="{B6CAD24F-91C5-4CEC-8103-1B2BBD549D78}" destId="{F48AD104-7A2D-41DC-9FF8-CE81BCD131E0}" srcOrd="0" destOrd="0" presId="urn:microsoft.com/office/officeart/2005/8/layout/orgChart1"/>
    <dgm:cxn modelId="{AD856425-62F1-4D1A-9B5A-CD8537513EAC}" type="presParOf" srcId="{84124FA2-1DDE-4651-901B-264C4C8A3DA7}" destId="{5AF0003A-5042-4BA0-BCFF-AEBB147CDB16}" srcOrd="0" destOrd="0" presId="urn:microsoft.com/office/officeart/2005/8/layout/orgChart1"/>
    <dgm:cxn modelId="{50E8EE73-87C9-49C9-90CA-19597763B68B}" type="presParOf" srcId="{5AF0003A-5042-4BA0-BCFF-AEBB147CDB16}" destId="{53B91C0F-CD56-4D74-B615-364B803A07FF}" srcOrd="0" destOrd="0" presId="urn:microsoft.com/office/officeart/2005/8/layout/orgChart1"/>
    <dgm:cxn modelId="{797228FE-CBE2-4BCE-AE88-8940AF88F434}" type="presParOf" srcId="{53B91C0F-CD56-4D74-B615-364B803A07FF}" destId="{353F5A2B-C129-475E-8371-28AF28CFE89C}" srcOrd="0" destOrd="0" presId="urn:microsoft.com/office/officeart/2005/8/layout/orgChart1"/>
    <dgm:cxn modelId="{A6C1C871-8053-483F-A943-63EB20AC063C}" type="presParOf" srcId="{53B91C0F-CD56-4D74-B615-364B803A07FF}" destId="{F937223E-90AF-402A-A701-241CAD66B8C9}" srcOrd="1" destOrd="0" presId="urn:microsoft.com/office/officeart/2005/8/layout/orgChart1"/>
    <dgm:cxn modelId="{3BF7B9AC-FC34-438E-85D0-162002BFFE8F}" type="presParOf" srcId="{5AF0003A-5042-4BA0-BCFF-AEBB147CDB16}" destId="{EEDBC2B9-4321-4370-9AF2-E41CF9E3D90D}" srcOrd="1" destOrd="0" presId="urn:microsoft.com/office/officeart/2005/8/layout/orgChart1"/>
    <dgm:cxn modelId="{BA57D8EE-8995-4058-8264-53F115C1EDB9}" type="presParOf" srcId="{EEDBC2B9-4321-4370-9AF2-E41CF9E3D90D}" destId="{CB94FBFF-8BC2-416D-AB81-1E30FC155A7C}" srcOrd="0" destOrd="0" presId="urn:microsoft.com/office/officeart/2005/8/layout/orgChart1"/>
    <dgm:cxn modelId="{106A9505-F4ED-4470-842D-11B04A2A05FA}" type="presParOf" srcId="{EEDBC2B9-4321-4370-9AF2-E41CF9E3D90D}" destId="{F5F90C1D-89DF-4C10-8B9B-DC0005C0EE17}" srcOrd="1" destOrd="0" presId="urn:microsoft.com/office/officeart/2005/8/layout/orgChart1"/>
    <dgm:cxn modelId="{550EF7FB-CAA0-4E1D-902B-F40230ACA31C}" type="presParOf" srcId="{F5F90C1D-89DF-4C10-8B9B-DC0005C0EE17}" destId="{9FF7CF3C-925F-4CF8-AEDB-B464C8D1F339}" srcOrd="0" destOrd="0" presId="urn:microsoft.com/office/officeart/2005/8/layout/orgChart1"/>
    <dgm:cxn modelId="{6F2D6807-D731-4B3A-99E0-13E86C638C67}" type="presParOf" srcId="{9FF7CF3C-925F-4CF8-AEDB-B464C8D1F339}" destId="{19B6BFF3-38AC-469F-AFC0-134893C63E5F}" srcOrd="0" destOrd="0" presId="urn:microsoft.com/office/officeart/2005/8/layout/orgChart1"/>
    <dgm:cxn modelId="{F6A3E46E-A579-4A84-8A68-43046CCB48ED}" type="presParOf" srcId="{9FF7CF3C-925F-4CF8-AEDB-B464C8D1F339}" destId="{75532D39-509A-48A4-A8B2-D8CD4C992193}" srcOrd="1" destOrd="0" presId="urn:microsoft.com/office/officeart/2005/8/layout/orgChart1"/>
    <dgm:cxn modelId="{C1E6BF0E-21A4-4D3E-A6AD-68E872F678AA}" type="presParOf" srcId="{F5F90C1D-89DF-4C10-8B9B-DC0005C0EE17}" destId="{8C6F9BE5-E641-43D1-BE36-62D8369448F5}" srcOrd="1" destOrd="0" presId="urn:microsoft.com/office/officeart/2005/8/layout/orgChart1"/>
    <dgm:cxn modelId="{3517EC35-B8E9-4FA1-953D-824FFC1717FD}" type="presParOf" srcId="{F5F90C1D-89DF-4C10-8B9B-DC0005C0EE17}" destId="{FC827E8D-0418-4E46-9D6E-142437076292}" srcOrd="2" destOrd="0" presId="urn:microsoft.com/office/officeart/2005/8/layout/orgChart1"/>
    <dgm:cxn modelId="{D393920B-12DA-4D57-8C40-C148E26F5CBB}" type="presParOf" srcId="{EEDBC2B9-4321-4370-9AF2-E41CF9E3D90D}" destId="{49DC71CF-BD5F-421C-A20E-E68B0D6C58F1}" srcOrd="2" destOrd="0" presId="urn:microsoft.com/office/officeart/2005/8/layout/orgChart1"/>
    <dgm:cxn modelId="{B8895316-E348-491D-93B4-FF394B4171E9}" type="presParOf" srcId="{EEDBC2B9-4321-4370-9AF2-E41CF9E3D90D}" destId="{6E6F9F2C-CA7B-43DA-BAD9-651CD03E7B27}" srcOrd="3" destOrd="0" presId="urn:microsoft.com/office/officeart/2005/8/layout/orgChart1"/>
    <dgm:cxn modelId="{02B74824-62DB-4F8E-A937-DE444C51F3CF}" type="presParOf" srcId="{6E6F9F2C-CA7B-43DA-BAD9-651CD03E7B27}" destId="{6A3DB0D9-5BDA-4AA0-A50C-C554C603E3B0}" srcOrd="0" destOrd="0" presId="urn:microsoft.com/office/officeart/2005/8/layout/orgChart1"/>
    <dgm:cxn modelId="{E22DF90B-80A5-4FCB-83BB-DB13DFA090F7}" type="presParOf" srcId="{6A3DB0D9-5BDA-4AA0-A50C-C554C603E3B0}" destId="{276A7210-2D82-4770-A648-104B8235B4F6}" srcOrd="0" destOrd="0" presId="urn:microsoft.com/office/officeart/2005/8/layout/orgChart1"/>
    <dgm:cxn modelId="{FDED543B-B56E-4985-BF64-A2032795296E}" type="presParOf" srcId="{6A3DB0D9-5BDA-4AA0-A50C-C554C603E3B0}" destId="{9B74B21D-C0BB-4FCC-A6DC-7417BA7AE6E7}" srcOrd="1" destOrd="0" presId="urn:microsoft.com/office/officeart/2005/8/layout/orgChart1"/>
    <dgm:cxn modelId="{6F7438F1-8912-4B12-91E6-5E6E8F104C05}" type="presParOf" srcId="{6E6F9F2C-CA7B-43DA-BAD9-651CD03E7B27}" destId="{032153F2-FC41-47D5-A525-490107FA237E}" srcOrd="1" destOrd="0" presId="urn:microsoft.com/office/officeart/2005/8/layout/orgChart1"/>
    <dgm:cxn modelId="{35604865-2DAC-41DF-8A16-5AB6E3FF4614}" type="presParOf" srcId="{6E6F9F2C-CA7B-43DA-BAD9-651CD03E7B27}" destId="{97D3CB2C-C3D2-468D-92F5-B687564C654F}" srcOrd="2" destOrd="0" presId="urn:microsoft.com/office/officeart/2005/8/layout/orgChart1"/>
    <dgm:cxn modelId="{D9C773F5-3F11-4F6A-A79E-BD8D7415CDC6}" type="presParOf" srcId="{5AF0003A-5042-4BA0-BCFF-AEBB147CDB16}" destId="{0F12E889-80E1-427C-B7F5-443F8953C075}" srcOrd="2" destOrd="0" presId="urn:microsoft.com/office/officeart/2005/8/layout/orgChart1"/>
    <dgm:cxn modelId="{3EF55604-76AB-41E7-86B5-78DBB531D9D2}" type="presParOf" srcId="{0F12E889-80E1-427C-B7F5-443F8953C075}" destId="{27B96064-1B55-4768-9C4C-9142C2376F38}" srcOrd="0" destOrd="0" presId="urn:microsoft.com/office/officeart/2005/8/layout/orgChart1"/>
    <dgm:cxn modelId="{07514F9F-1B31-4796-ADEE-8EF010AFD6C6}" type="presParOf" srcId="{0F12E889-80E1-427C-B7F5-443F8953C075}" destId="{1F49EEE2-6097-447F-A65D-910408E9BBCF}" srcOrd="1" destOrd="0" presId="urn:microsoft.com/office/officeart/2005/8/layout/orgChart1"/>
    <dgm:cxn modelId="{5861BA03-968C-4712-B139-9B11031BCE22}" type="presParOf" srcId="{1F49EEE2-6097-447F-A65D-910408E9BBCF}" destId="{CFDFF4A0-629A-4842-ACB0-CA3766B2E9D1}" srcOrd="0" destOrd="0" presId="urn:microsoft.com/office/officeart/2005/8/layout/orgChart1"/>
    <dgm:cxn modelId="{FB8B22E5-050C-4E69-ABA3-1FB6282EB767}" type="presParOf" srcId="{CFDFF4A0-629A-4842-ACB0-CA3766B2E9D1}" destId="{1662E026-4FFE-4B26-B00D-5F12DDF147EE}" srcOrd="0" destOrd="0" presId="urn:microsoft.com/office/officeart/2005/8/layout/orgChart1"/>
    <dgm:cxn modelId="{92E34F4D-CF56-49B0-9E95-C4B79FA7C4B9}" type="presParOf" srcId="{CFDFF4A0-629A-4842-ACB0-CA3766B2E9D1}" destId="{863E45B1-C206-4A84-A2CF-61FBA9F4BCD1}" srcOrd="1" destOrd="0" presId="urn:microsoft.com/office/officeart/2005/8/layout/orgChart1"/>
    <dgm:cxn modelId="{5374CE25-BE4D-4B93-AED1-F20D53E034B0}" type="presParOf" srcId="{1F49EEE2-6097-447F-A65D-910408E9BBCF}" destId="{82C952CC-4590-4177-94F8-4BC800F9E352}" srcOrd="1" destOrd="0" presId="urn:microsoft.com/office/officeart/2005/8/layout/orgChart1"/>
    <dgm:cxn modelId="{13BAED85-9182-45B3-B3F8-F20EFAA65EC6}" type="presParOf" srcId="{1F49EEE2-6097-447F-A65D-910408E9BBCF}" destId="{75E54D5B-1F19-4019-88AE-D881A90E27F7}" srcOrd="2" destOrd="0" presId="urn:microsoft.com/office/officeart/2005/8/layout/orgChart1"/>
    <dgm:cxn modelId="{012D55DC-ACB4-45DB-90E4-BB0B992D330C}" type="presParOf" srcId="{0F12E889-80E1-427C-B7F5-443F8953C075}" destId="{2B3B41F2-3965-412C-86C0-A65B3762DBB0}" srcOrd="2" destOrd="0" presId="urn:microsoft.com/office/officeart/2005/8/layout/orgChart1"/>
    <dgm:cxn modelId="{F901CD25-9DAC-4648-B021-F2E5D7105946}" type="presParOf" srcId="{0F12E889-80E1-427C-B7F5-443F8953C075}" destId="{3F7948A6-4470-4436-928B-91B01C39EAB1}" srcOrd="3" destOrd="0" presId="urn:microsoft.com/office/officeart/2005/8/layout/orgChart1"/>
    <dgm:cxn modelId="{0CC14DD3-346E-4B18-83CE-24FF784F6333}" type="presParOf" srcId="{3F7948A6-4470-4436-928B-91B01C39EAB1}" destId="{6D3B48BE-889D-4BEE-96F5-472A5EAD8BE9}" srcOrd="0" destOrd="0" presId="urn:microsoft.com/office/officeart/2005/8/layout/orgChart1"/>
    <dgm:cxn modelId="{15AE9BC5-FDB8-4CF2-BBA1-569F500D8AE6}" type="presParOf" srcId="{6D3B48BE-889D-4BEE-96F5-472A5EAD8BE9}" destId="{B11ED2F5-7968-465B-9A30-3EDD66835E4A}" srcOrd="0" destOrd="0" presId="urn:microsoft.com/office/officeart/2005/8/layout/orgChart1"/>
    <dgm:cxn modelId="{2EC0BB0B-D4B0-4A97-8740-E4EDEA34C9A4}" type="presParOf" srcId="{6D3B48BE-889D-4BEE-96F5-472A5EAD8BE9}" destId="{E03B6597-D93B-41C8-8149-F04596E43C55}" srcOrd="1" destOrd="0" presId="urn:microsoft.com/office/officeart/2005/8/layout/orgChart1"/>
    <dgm:cxn modelId="{78F689F7-F78C-4482-81AB-396A9AF42813}" type="presParOf" srcId="{3F7948A6-4470-4436-928B-91B01C39EAB1}" destId="{96D297FA-6805-4654-B4DD-7F09142D2D4E}" srcOrd="1" destOrd="0" presId="urn:microsoft.com/office/officeart/2005/8/layout/orgChart1"/>
    <dgm:cxn modelId="{A0CDA2B3-ED97-43E4-8E81-B75C6E794125}" type="presParOf" srcId="{3F7948A6-4470-4436-928B-91B01C39EAB1}" destId="{2A11DD9B-908B-4E87-B185-86336EB340EF}" srcOrd="2" destOrd="0" presId="urn:microsoft.com/office/officeart/2005/8/layout/orgChart1"/>
    <dgm:cxn modelId="{43521F3E-BBA0-4F1E-8D53-B57B9419DB1E}" type="presParOf" srcId="{0F12E889-80E1-427C-B7F5-443F8953C075}" destId="{890A3F23-4660-432E-A7B4-531F45F0B110}" srcOrd="4" destOrd="0" presId="urn:microsoft.com/office/officeart/2005/8/layout/orgChart1"/>
    <dgm:cxn modelId="{E8D70D5A-119E-4FCF-A0C7-7F11C857A772}" type="presParOf" srcId="{0F12E889-80E1-427C-B7F5-443F8953C075}" destId="{D2061D25-1793-4ED5-8218-24AD080FF4F5}" srcOrd="5" destOrd="0" presId="urn:microsoft.com/office/officeart/2005/8/layout/orgChart1"/>
    <dgm:cxn modelId="{38C17C4D-7574-4590-903C-BCDE85CB948D}" type="presParOf" srcId="{D2061D25-1793-4ED5-8218-24AD080FF4F5}" destId="{77E6FCE6-0370-450B-8576-AF996F38B48B}" srcOrd="0" destOrd="0" presId="urn:microsoft.com/office/officeart/2005/8/layout/orgChart1"/>
    <dgm:cxn modelId="{3989E8AE-3E2C-4388-BCE3-1BF5805B0829}" type="presParOf" srcId="{77E6FCE6-0370-450B-8576-AF996F38B48B}" destId="{E7475955-0EAF-4A4E-8172-5E123E44D9AD}" srcOrd="0" destOrd="0" presId="urn:microsoft.com/office/officeart/2005/8/layout/orgChart1"/>
    <dgm:cxn modelId="{B5A6BE2E-D9BB-4E2B-846A-D537626540E9}" type="presParOf" srcId="{77E6FCE6-0370-450B-8576-AF996F38B48B}" destId="{02139B5A-71A7-4568-BE0D-C7C5725AA02E}" srcOrd="1" destOrd="0" presId="urn:microsoft.com/office/officeart/2005/8/layout/orgChart1"/>
    <dgm:cxn modelId="{963361EB-72BB-4D96-B12D-A645854063DB}" type="presParOf" srcId="{D2061D25-1793-4ED5-8218-24AD080FF4F5}" destId="{E4E27FD8-7B75-48EA-8C61-5B41571C620A}" srcOrd="1" destOrd="0" presId="urn:microsoft.com/office/officeart/2005/8/layout/orgChart1"/>
    <dgm:cxn modelId="{AFB13E50-D1C0-410C-8EFB-B39DEF1645F3}" type="presParOf" srcId="{D2061D25-1793-4ED5-8218-24AD080FF4F5}" destId="{C258D5F5-1A27-48BA-9EAE-B156D7D9041D}" srcOrd="2" destOrd="0" presId="urn:microsoft.com/office/officeart/2005/8/layout/orgChart1"/>
    <dgm:cxn modelId="{6115F903-8550-4440-9DD4-CA551B9EC282}" type="presParOf" srcId="{0F12E889-80E1-427C-B7F5-443F8953C075}" destId="{A2E56872-A3AB-4CCA-88E9-39EDDA7DBAE7}" srcOrd="6" destOrd="0" presId="urn:microsoft.com/office/officeart/2005/8/layout/orgChart1"/>
    <dgm:cxn modelId="{6D629FF6-C478-45B6-9BE4-0FF30A4DB730}" type="presParOf" srcId="{0F12E889-80E1-427C-B7F5-443F8953C075}" destId="{DF7846D3-53FC-4CE8-B47C-E239B700FA9D}" srcOrd="7" destOrd="0" presId="urn:microsoft.com/office/officeart/2005/8/layout/orgChart1"/>
    <dgm:cxn modelId="{5986A75D-BC06-4B45-A300-1AFE14F0F2D4}" type="presParOf" srcId="{DF7846D3-53FC-4CE8-B47C-E239B700FA9D}" destId="{717AD99F-B142-4F36-B56E-8B21A0CAB95C}" srcOrd="0" destOrd="0" presId="urn:microsoft.com/office/officeart/2005/8/layout/orgChart1"/>
    <dgm:cxn modelId="{40C4B060-4B76-423E-88E8-BFB31D40951F}" type="presParOf" srcId="{717AD99F-B142-4F36-B56E-8B21A0CAB95C}" destId="{F48AD104-7A2D-41DC-9FF8-CE81BCD131E0}" srcOrd="0" destOrd="0" presId="urn:microsoft.com/office/officeart/2005/8/layout/orgChart1"/>
    <dgm:cxn modelId="{FB56EB3E-1713-4881-8482-747463FC92BA}" type="presParOf" srcId="{717AD99F-B142-4F36-B56E-8B21A0CAB95C}" destId="{1CE22B01-AC26-4864-91EB-FFCB28B52F92}" srcOrd="1" destOrd="0" presId="urn:microsoft.com/office/officeart/2005/8/layout/orgChart1"/>
    <dgm:cxn modelId="{D8A251CB-5AD4-4A28-93C9-2EC0FBE5B588}" type="presParOf" srcId="{DF7846D3-53FC-4CE8-B47C-E239B700FA9D}" destId="{100C365D-716D-43AB-8C77-E3E86ADE3917}" srcOrd="1" destOrd="0" presId="urn:microsoft.com/office/officeart/2005/8/layout/orgChart1"/>
    <dgm:cxn modelId="{7192C220-A134-4624-A03E-422E99C3D52B}" type="presParOf" srcId="{DF7846D3-53FC-4CE8-B47C-E239B700FA9D}" destId="{2C38E21C-5335-4F4A-A6C9-07489441616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56872-A3AB-4CCA-88E9-39EDDA7DBAE7}">
      <dsp:nvSpPr>
        <dsp:cNvPr id="0" name=""/>
        <dsp:cNvSpPr/>
      </dsp:nvSpPr>
      <dsp:spPr>
        <a:xfrm>
          <a:off x="4029415" y="928890"/>
          <a:ext cx="211027" cy="24712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1240"/>
              </a:lnTo>
              <a:lnTo>
                <a:pt x="211027" y="24712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A3F23-4660-432E-A7B4-531F45F0B110}">
      <dsp:nvSpPr>
        <dsp:cNvPr id="0" name=""/>
        <dsp:cNvSpPr/>
      </dsp:nvSpPr>
      <dsp:spPr>
        <a:xfrm>
          <a:off x="3834859" y="928890"/>
          <a:ext cx="194555" cy="2465968"/>
        </a:xfrm>
        <a:custGeom>
          <a:avLst/>
          <a:gdLst/>
          <a:ahLst/>
          <a:cxnLst/>
          <a:rect l="0" t="0" r="0" b="0"/>
          <a:pathLst>
            <a:path>
              <a:moveTo>
                <a:pt x="194555" y="0"/>
              </a:moveTo>
              <a:lnTo>
                <a:pt x="194555" y="2465968"/>
              </a:lnTo>
              <a:lnTo>
                <a:pt x="0" y="24659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B41F2-3965-412C-86C0-A65B3762DBB0}">
      <dsp:nvSpPr>
        <dsp:cNvPr id="0" name=""/>
        <dsp:cNvSpPr/>
      </dsp:nvSpPr>
      <dsp:spPr>
        <a:xfrm>
          <a:off x="4029415" y="928890"/>
          <a:ext cx="276935" cy="909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9991"/>
              </a:lnTo>
              <a:lnTo>
                <a:pt x="276935" y="9099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96064-1B55-4768-9C4C-9142C2376F38}">
      <dsp:nvSpPr>
        <dsp:cNvPr id="0" name=""/>
        <dsp:cNvSpPr/>
      </dsp:nvSpPr>
      <dsp:spPr>
        <a:xfrm>
          <a:off x="3635060" y="928890"/>
          <a:ext cx="394354" cy="901825"/>
        </a:xfrm>
        <a:custGeom>
          <a:avLst/>
          <a:gdLst/>
          <a:ahLst/>
          <a:cxnLst/>
          <a:rect l="0" t="0" r="0" b="0"/>
          <a:pathLst>
            <a:path>
              <a:moveTo>
                <a:pt x="394354" y="0"/>
              </a:moveTo>
              <a:lnTo>
                <a:pt x="394354" y="901825"/>
              </a:lnTo>
              <a:lnTo>
                <a:pt x="0" y="9018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C71CF-BD5F-421C-A20E-E68B0D6C58F1}">
      <dsp:nvSpPr>
        <dsp:cNvPr id="0" name=""/>
        <dsp:cNvSpPr/>
      </dsp:nvSpPr>
      <dsp:spPr>
        <a:xfrm>
          <a:off x="4029415" y="928890"/>
          <a:ext cx="1121010" cy="3560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6330"/>
              </a:lnTo>
              <a:lnTo>
                <a:pt x="1121010" y="3366330"/>
              </a:lnTo>
              <a:lnTo>
                <a:pt x="1121010" y="35608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94FBFF-8BC2-416D-AB81-1E30FC155A7C}">
      <dsp:nvSpPr>
        <dsp:cNvPr id="0" name=""/>
        <dsp:cNvSpPr/>
      </dsp:nvSpPr>
      <dsp:spPr>
        <a:xfrm>
          <a:off x="2908404" y="928890"/>
          <a:ext cx="1121010" cy="3560885"/>
        </a:xfrm>
        <a:custGeom>
          <a:avLst/>
          <a:gdLst/>
          <a:ahLst/>
          <a:cxnLst/>
          <a:rect l="0" t="0" r="0" b="0"/>
          <a:pathLst>
            <a:path>
              <a:moveTo>
                <a:pt x="1121010" y="0"/>
              </a:moveTo>
              <a:lnTo>
                <a:pt x="1121010" y="3366330"/>
              </a:lnTo>
              <a:lnTo>
                <a:pt x="0" y="3366330"/>
              </a:lnTo>
              <a:lnTo>
                <a:pt x="0" y="35608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F5A2B-C129-475E-8371-28AF28CFE89C}">
      <dsp:nvSpPr>
        <dsp:cNvPr id="0" name=""/>
        <dsp:cNvSpPr/>
      </dsp:nvSpPr>
      <dsp:spPr>
        <a:xfrm>
          <a:off x="3102960" y="2435"/>
          <a:ext cx="1852910" cy="926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Educación En línea</a:t>
          </a:r>
          <a:endParaRPr lang="es-CO" sz="1600" kern="1200" dirty="0"/>
        </a:p>
      </dsp:txBody>
      <dsp:txXfrm>
        <a:off x="3102960" y="2435"/>
        <a:ext cx="1852910" cy="926455"/>
      </dsp:txXfrm>
    </dsp:sp>
    <dsp:sp modelId="{19B6BFF3-38AC-469F-AFC0-134893C63E5F}">
      <dsp:nvSpPr>
        <dsp:cNvPr id="0" name=""/>
        <dsp:cNvSpPr/>
      </dsp:nvSpPr>
      <dsp:spPr>
        <a:xfrm>
          <a:off x="1981949" y="4489776"/>
          <a:ext cx="1852910" cy="926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b="0" i="0" kern="1200" dirty="0" smtClean="0"/>
            <a:t>El Profesor esta disponible para los estudiantes como un asesor, siendo fuentes permanentes de consultas</a:t>
          </a:r>
          <a:endParaRPr lang="es-CO" sz="1300" kern="1200" dirty="0"/>
        </a:p>
      </dsp:txBody>
      <dsp:txXfrm>
        <a:off x="1981949" y="4489776"/>
        <a:ext cx="1852910" cy="926455"/>
      </dsp:txXfrm>
    </dsp:sp>
    <dsp:sp modelId="{276A7210-2D82-4770-A648-104B8235B4F6}">
      <dsp:nvSpPr>
        <dsp:cNvPr id="0" name=""/>
        <dsp:cNvSpPr/>
      </dsp:nvSpPr>
      <dsp:spPr>
        <a:xfrm>
          <a:off x="4223970" y="4489776"/>
          <a:ext cx="1852910" cy="926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b="0" i="0" kern="1200" smtClean="0"/>
            <a:t>El Estudiante se debe desempeñar de forma autónoma, de manera que estudia a su propio ritmo, sin imperativo de tiempo</a:t>
          </a:r>
          <a:endParaRPr lang="es-CO" sz="1300" kern="1200" dirty="0"/>
        </a:p>
      </dsp:txBody>
      <dsp:txXfrm>
        <a:off x="4223970" y="4489776"/>
        <a:ext cx="1852910" cy="926455"/>
      </dsp:txXfrm>
    </dsp:sp>
    <dsp:sp modelId="{1662E026-4FFE-4B26-B00D-5F12DDF147EE}">
      <dsp:nvSpPr>
        <dsp:cNvPr id="0" name=""/>
        <dsp:cNvSpPr/>
      </dsp:nvSpPr>
      <dsp:spPr>
        <a:xfrm>
          <a:off x="1664564" y="1318001"/>
          <a:ext cx="1970495" cy="1025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b="0" i="0" kern="1200" dirty="0" smtClean="0"/>
            <a:t>Es una forma de enseñanza basada en las nuevas tecnologías de la información y la comunicación.</a:t>
          </a:r>
          <a:endParaRPr lang="es-CO" sz="1300" kern="1200" dirty="0"/>
        </a:p>
      </dsp:txBody>
      <dsp:txXfrm>
        <a:off x="1664564" y="1318001"/>
        <a:ext cx="1970495" cy="1025428"/>
      </dsp:txXfrm>
    </dsp:sp>
    <dsp:sp modelId="{B11ED2F5-7968-465B-9A30-3EDD66835E4A}">
      <dsp:nvSpPr>
        <dsp:cNvPr id="0" name=""/>
        <dsp:cNvSpPr/>
      </dsp:nvSpPr>
      <dsp:spPr>
        <a:xfrm>
          <a:off x="4306351" y="1375655"/>
          <a:ext cx="1852910" cy="926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b="0" i="0" kern="1200" dirty="0" smtClean="0"/>
            <a:t>Consiste en un triángulo interactivo compuesto por: Estudiante-Profesor</a:t>
          </a:r>
          <a:endParaRPr lang="es-CO" sz="1300" kern="1200" dirty="0"/>
        </a:p>
      </dsp:txBody>
      <dsp:txXfrm>
        <a:off x="4306351" y="1375655"/>
        <a:ext cx="1852910" cy="926455"/>
      </dsp:txXfrm>
    </dsp:sp>
    <dsp:sp modelId="{E7475955-0EAF-4A4E-8172-5E123E44D9AD}">
      <dsp:nvSpPr>
        <dsp:cNvPr id="0" name=""/>
        <dsp:cNvSpPr/>
      </dsp:nvSpPr>
      <dsp:spPr>
        <a:xfrm>
          <a:off x="1664564" y="2732541"/>
          <a:ext cx="2170295" cy="1324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b="0" i="0" kern="1200" dirty="0" smtClean="0"/>
            <a:t> El método de enseñanza-aprendizaje es de autoformación, flexible, interactivo e independiente, aplicando el autoaprendizaje y estrategias de automotivación</a:t>
          </a:r>
          <a:endParaRPr lang="es-CO" sz="1300" kern="1200" dirty="0"/>
        </a:p>
      </dsp:txBody>
      <dsp:txXfrm>
        <a:off x="1664564" y="2732541"/>
        <a:ext cx="2170295" cy="1324636"/>
      </dsp:txXfrm>
    </dsp:sp>
    <dsp:sp modelId="{F48AD104-7A2D-41DC-9FF8-CE81BCD131E0}">
      <dsp:nvSpPr>
        <dsp:cNvPr id="0" name=""/>
        <dsp:cNvSpPr/>
      </dsp:nvSpPr>
      <dsp:spPr>
        <a:xfrm>
          <a:off x="4240443" y="2716068"/>
          <a:ext cx="2239464" cy="1368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b="0" i="0" kern="1200" dirty="0" smtClean="0"/>
            <a:t>El Profesor es un guía, un facilitador para los estudiantes durante su formación a través de un sistema de tutoría, controlan las presentaciones, enuncian preguntas, orientan y dirigen</a:t>
          </a:r>
          <a:endParaRPr lang="es-CO" sz="1300" kern="1200" dirty="0"/>
        </a:p>
      </dsp:txBody>
      <dsp:txXfrm>
        <a:off x="4240443" y="2716068"/>
        <a:ext cx="2239464" cy="1368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381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645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259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359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477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295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9835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473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492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711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484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287F0-2BEE-4E6F-BD43-A5BA40ED4674}" type="datetimeFigureOut">
              <a:rPr lang="es-CO" smtClean="0"/>
              <a:t>14/09/2015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D3D40-75AF-4084-B139-22B5A659133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343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42768" y="-1447842"/>
            <a:ext cx="9144000" cy="2387600"/>
          </a:xfrm>
        </p:spPr>
        <p:txBody>
          <a:bodyPr/>
          <a:lstStyle/>
          <a:p>
            <a:r>
              <a:rPr lang="es-CO" dirty="0" smtClean="0">
                <a:solidFill>
                  <a:srgbClr val="FF0000"/>
                </a:solidFill>
                <a:latin typeface="Brush Script MT" panose="03060802040406070304" pitchFamily="66" charset="0"/>
              </a:rPr>
              <a:t>Educación En Línea</a:t>
            </a:r>
            <a:endParaRPr lang="es-CO" dirty="0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56952" y="2036847"/>
            <a:ext cx="9144000" cy="3894395"/>
          </a:xfrm>
        </p:spPr>
        <p:txBody>
          <a:bodyPr>
            <a:noAutofit/>
          </a:bodyPr>
          <a:lstStyle/>
          <a:p>
            <a:r>
              <a:rPr lang="es-CO" sz="2800" dirty="0">
                <a:latin typeface="Brush Script MT" panose="03060802040406070304" pitchFamily="66" charset="0"/>
                <a:ea typeface="+mj-ea"/>
                <a:cs typeface="+mj-cs"/>
              </a:rPr>
              <a:t>Por: </a:t>
            </a:r>
          </a:p>
          <a:p>
            <a:endParaRPr lang="es-CO" sz="2800" dirty="0">
              <a:latin typeface="Brush Script MT" panose="03060802040406070304" pitchFamily="66" charset="0"/>
              <a:ea typeface="+mj-ea"/>
              <a:cs typeface="+mj-cs"/>
            </a:endParaRPr>
          </a:p>
          <a:p>
            <a:r>
              <a:rPr lang="es-CO" sz="2800" dirty="0">
                <a:latin typeface="Brush Script MT" panose="03060802040406070304" pitchFamily="66" charset="0"/>
                <a:ea typeface="+mj-ea"/>
                <a:cs typeface="+mj-cs"/>
              </a:rPr>
              <a:t>Sebastián González Montoya </a:t>
            </a:r>
          </a:p>
          <a:p>
            <a:endParaRPr lang="es-CO" sz="2800" dirty="0">
              <a:latin typeface="Brush Script MT" panose="03060802040406070304" pitchFamily="66" charset="0"/>
              <a:ea typeface="+mj-ea"/>
              <a:cs typeface="+mj-cs"/>
            </a:endParaRPr>
          </a:p>
          <a:p>
            <a:r>
              <a:rPr lang="es-CO" sz="2800" dirty="0">
                <a:latin typeface="Brush Script MT" panose="03060802040406070304" pitchFamily="66" charset="0"/>
                <a:ea typeface="+mj-ea"/>
                <a:cs typeface="+mj-cs"/>
              </a:rPr>
              <a:t>Juan José López Duque </a:t>
            </a:r>
          </a:p>
          <a:p>
            <a:endParaRPr lang="es-CO" sz="2800" dirty="0">
              <a:latin typeface="Brush Script MT" panose="03060802040406070304" pitchFamily="66" charset="0"/>
              <a:ea typeface="+mj-ea"/>
              <a:cs typeface="+mj-cs"/>
            </a:endParaRPr>
          </a:p>
          <a:p>
            <a:r>
              <a:rPr lang="es-CO" sz="2800" dirty="0">
                <a:latin typeface="Brush Script MT" panose="03060802040406070304" pitchFamily="66" charset="0"/>
                <a:ea typeface="+mj-ea"/>
                <a:cs typeface="+mj-cs"/>
              </a:rPr>
              <a:t>9°C</a:t>
            </a:r>
          </a:p>
          <a:p>
            <a:endParaRPr lang="es-CO" sz="2800" dirty="0">
              <a:latin typeface="Brush Script MT" panose="03060802040406070304" pitchFamily="66" charset="0"/>
              <a:ea typeface="+mj-ea"/>
              <a:cs typeface="+mj-cs"/>
            </a:endParaRPr>
          </a:p>
          <a:p>
            <a:r>
              <a:rPr lang="es-CO" sz="2800" dirty="0">
                <a:latin typeface="Brush Script MT" panose="03060802040406070304" pitchFamily="66" charset="0"/>
                <a:ea typeface="+mj-ea"/>
                <a:cs typeface="+mj-cs"/>
              </a:rPr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202716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44074011"/>
              </p:ext>
            </p:extLst>
          </p:nvPr>
        </p:nvGraphicFramePr>
        <p:xfrm>
          <a:off x="2114379" y="44781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286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Panorámica</PresentationFormat>
  <Paragraphs>17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Brush Script MT</vt:lpstr>
      <vt:lpstr>Calibri</vt:lpstr>
      <vt:lpstr>Calibri Light</vt:lpstr>
      <vt:lpstr>Tema de Office</vt:lpstr>
      <vt:lpstr>Educación En Línea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Educación En Línea</dc:title>
  <dc:creator>Sebas</dc:creator>
  <cp:lastModifiedBy>Sebas</cp:lastModifiedBy>
  <cp:revision>2</cp:revision>
  <dcterms:created xsi:type="dcterms:W3CDTF">2015-09-14T22:38:52Z</dcterms:created>
  <dcterms:modified xsi:type="dcterms:W3CDTF">2015-09-14T22:39:28Z</dcterms:modified>
</cp:coreProperties>
</file>